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56" r:id="rId2"/>
    <p:sldId id="275" r:id="rId3"/>
    <p:sldId id="274" r:id="rId4"/>
    <p:sldId id="257" r:id="rId5"/>
    <p:sldId id="276" r:id="rId6"/>
    <p:sldId id="258" r:id="rId7"/>
    <p:sldId id="277" r:id="rId8"/>
    <p:sldId id="259" r:id="rId9"/>
    <p:sldId id="278" r:id="rId10"/>
    <p:sldId id="260" r:id="rId11"/>
    <p:sldId id="279" r:id="rId12"/>
    <p:sldId id="261" r:id="rId13"/>
    <p:sldId id="281" r:id="rId14"/>
    <p:sldId id="268" r:id="rId15"/>
    <p:sldId id="269" r:id="rId16"/>
    <p:sldId id="272" r:id="rId17"/>
    <p:sldId id="273" r:id="rId18"/>
    <p:sldId id="271" r:id="rId19"/>
  </p:sldIdLst>
  <p:sldSz cx="9144000" cy="6858000" type="screen4x3"/>
  <p:notesSz cx="6858000" cy="9144000"/>
  <p:custShowLst>
    <p:custShow name="Diaporama personnalisé 1" id="0">
      <p:sldLst>
        <p:sld r:id="rId5"/>
      </p:sldLst>
    </p:custShow>
  </p:custShow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65" autoAdjust="0"/>
  </p:normalViewPr>
  <p:slideViewPr>
    <p:cSldViewPr>
      <p:cViewPr>
        <p:scale>
          <a:sx n="69" d="100"/>
          <a:sy n="69" d="100"/>
        </p:scale>
        <p:origin x="-1066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261" y="-91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9EF42-0307-45B2-ADC1-DE422D14AD2B}" type="datetimeFigureOut">
              <a:rPr lang="fr-FR" smtClean="0"/>
              <a:pPr/>
              <a:t>27/10/2015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0A8E9-AA03-4FF9-A92A-E5786E021C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0A8E9-AA03-4FF9-A92A-E5786E021C4A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0A8E9-AA03-4FF9-A92A-E5786E021C4A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C593-E452-4299-9783-A4F729DE5D1A}" type="datetimeFigureOut">
              <a:rPr lang="fr-FR" smtClean="0"/>
              <a:pPr/>
              <a:t>27/10/2015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EDD4-7D91-402E-AE43-D796701C94F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C593-E452-4299-9783-A4F729DE5D1A}" type="datetimeFigureOut">
              <a:rPr lang="fr-FR" smtClean="0"/>
              <a:pPr/>
              <a:t>27/10/2015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EDD4-7D91-402E-AE43-D796701C94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C593-E452-4299-9783-A4F729DE5D1A}" type="datetimeFigureOut">
              <a:rPr lang="fr-FR" smtClean="0"/>
              <a:pPr/>
              <a:t>27/10/2015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EDD4-7D91-402E-AE43-D796701C94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C593-E452-4299-9783-A4F729DE5D1A}" type="datetimeFigureOut">
              <a:rPr lang="fr-FR" smtClean="0"/>
              <a:pPr/>
              <a:t>27/10/2015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EDD4-7D91-402E-AE43-D796701C94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C593-E452-4299-9783-A4F729DE5D1A}" type="datetimeFigureOut">
              <a:rPr lang="fr-FR" smtClean="0"/>
              <a:pPr/>
              <a:t>27/10/2015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9274EDD4-7D91-402E-AE43-D796701C94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C593-E452-4299-9783-A4F729DE5D1A}" type="datetimeFigureOut">
              <a:rPr lang="fr-FR" smtClean="0"/>
              <a:pPr/>
              <a:t>27/10/2015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EDD4-7D91-402E-AE43-D796701C94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C593-E452-4299-9783-A4F729DE5D1A}" type="datetimeFigureOut">
              <a:rPr lang="fr-FR" smtClean="0"/>
              <a:pPr/>
              <a:t>27/10/2015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EDD4-7D91-402E-AE43-D796701C94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C593-E452-4299-9783-A4F729DE5D1A}" type="datetimeFigureOut">
              <a:rPr lang="fr-FR" smtClean="0"/>
              <a:pPr/>
              <a:t>27/10/2015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EDD4-7D91-402E-AE43-D796701C94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C593-E452-4299-9783-A4F729DE5D1A}" type="datetimeFigureOut">
              <a:rPr lang="fr-FR" smtClean="0"/>
              <a:pPr/>
              <a:t>27/10/2015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EDD4-7D91-402E-AE43-D796701C94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C593-E452-4299-9783-A4F729DE5D1A}" type="datetimeFigureOut">
              <a:rPr lang="fr-FR" smtClean="0"/>
              <a:pPr/>
              <a:t>27/10/2015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EDD4-7D91-402E-AE43-D796701C94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C593-E452-4299-9783-A4F729DE5D1A}" type="datetimeFigureOut">
              <a:rPr lang="fr-FR" smtClean="0"/>
              <a:pPr/>
              <a:t>27/10/2015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EDD4-7D91-402E-AE43-D796701C94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F7C593-E452-4299-9783-A4F729DE5D1A}" type="datetimeFigureOut">
              <a:rPr lang="fr-FR" smtClean="0"/>
              <a:pPr/>
              <a:t>27/10/2015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274EDD4-7D91-402E-AE43-D796701C94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980728"/>
            <a:ext cx="310356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140968"/>
            <a:ext cx="2154237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059832" y="6165304"/>
            <a:ext cx="33053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+mj-lt"/>
              </a:rPr>
              <a:t>William Adolphe </a:t>
            </a:r>
            <a:r>
              <a:rPr lang="fr-FR" sz="2000" dirty="0" err="1" smtClean="0">
                <a:solidFill>
                  <a:schemeClr val="bg1"/>
                </a:solidFill>
                <a:latin typeface="+mj-lt"/>
              </a:rPr>
              <a:t>Bouguereau</a:t>
            </a:r>
            <a:endParaRPr lang="fr-FR" sz="2000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fr-FR" sz="6600" dirty="0" smtClean="0"/>
              <a:t>Cupidon</a:t>
            </a:r>
            <a:endParaRPr lang="fr-FR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980728"/>
            <a:ext cx="310356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140968"/>
            <a:ext cx="2154237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059832" y="6165304"/>
            <a:ext cx="33053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+mj-lt"/>
              </a:rPr>
              <a:t>William Adolphe </a:t>
            </a:r>
            <a:r>
              <a:rPr lang="fr-FR" sz="2000" dirty="0" err="1" smtClean="0">
                <a:solidFill>
                  <a:schemeClr val="bg1"/>
                </a:solidFill>
                <a:latin typeface="+mj-lt"/>
              </a:rPr>
              <a:t>Bouguereau</a:t>
            </a:r>
            <a:endParaRPr lang="fr-FR" sz="2000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dirty="0" smtClean="0"/>
              <a:t>S</a:t>
            </a:r>
            <a:r>
              <a:rPr lang="fr-FR" sz="6600" dirty="0" smtClean="0"/>
              <a:t>ource</a:t>
            </a:r>
            <a:endParaRPr lang="fr-FR" sz="6600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dirty="0" smtClean="0"/>
              <a:t>S</a:t>
            </a:r>
            <a:r>
              <a:rPr lang="fr-FR" sz="6600" dirty="0" smtClean="0"/>
              <a:t>ource</a:t>
            </a:r>
            <a:endParaRPr lang="fr-FR" sz="6600" dirty="0"/>
          </a:p>
        </p:txBody>
      </p:sp>
      <p:sp>
        <p:nvSpPr>
          <p:cNvPr id="4" name="Ellipse 3"/>
          <p:cNvSpPr/>
          <p:nvPr/>
        </p:nvSpPr>
        <p:spPr>
          <a:xfrm>
            <a:off x="179512" y="1124744"/>
            <a:ext cx="2736304" cy="16561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Alex-bernadini.fr </a:t>
            </a:r>
            <a:endParaRPr lang="fr-F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dirty="0" smtClean="0"/>
              <a:t>S</a:t>
            </a:r>
            <a:r>
              <a:rPr lang="fr-FR" sz="6600" dirty="0" smtClean="0"/>
              <a:t>ource</a:t>
            </a:r>
            <a:endParaRPr lang="fr-FR" sz="6600" dirty="0"/>
          </a:p>
        </p:txBody>
      </p:sp>
      <p:sp>
        <p:nvSpPr>
          <p:cNvPr id="4" name="Ellipse 3"/>
          <p:cNvSpPr/>
          <p:nvPr/>
        </p:nvSpPr>
        <p:spPr>
          <a:xfrm>
            <a:off x="179512" y="1124744"/>
            <a:ext cx="2736304" cy="16561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Alex-bernadini.fr </a:t>
            </a:r>
            <a:endParaRPr lang="fr-FR" dirty="0"/>
          </a:p>
        </p:txBody>
      </p:sp>
      <p:sp>
        <p:nvSpPr>
          <p:cNvPr id="5" name="Cœur 4"/>
          <p:cNvSpPr/>
          <p:nvPr/>
        </p:nvSpPr>
        <p:spPr>
          <a:xfrm>
            <a:off x="6804248" y="692696"/>
            <a:ext cx="1800200" cy="1800200"/>
          </a:xfrm>
          <a:prstGeom prst="hear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Mangin.tv</a:t>
            </a:r>
            <a:endParaRPr lang="fr-FR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dirty="0" smtClean="0"/>
              <a:t>S</a:t>
            </a:r>
            <a:r>
              <a:rPr lang="fr-FR" sz="6600" dirty="0" smtClean="0"/>
              <a:t>ource</a:t>
            </a:r>
            <a:endParaRPr lang="fr-FR" sz="6600" dirty="0"/>
          </a:p>
        </p:txBody>
      </p:sp>
      <p:sp>
        <p:nvSpPr>
          <p:cNvPr id="4" name="Ellipse 3"/>
          <p:cNvSpPr/>
          <p:nvPr/>
        </p:nvSpPr>
        <p:spPr>
          <a:xfrm>
            <a:off x="179512" y="1124744"/>
            <a:ext cx="2736304" cy="16561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Alex-bernadini.fr </a:t>
            </a:r>
            <a:endParaRPr lang="fr-FR" dirty="0"/>
          </a:p>
        </p:txBody>
      </p:sp>
      <p:sp>
        <p:nvSpPr>
          <p:cNvPr id="5" name="Cœur 4"/>
          <p:cNvSpPr/>
          <p:nvPr/>
        </p:nvSpPr>
        <p:spPr>
          <a:xfrm>
            <a:off x="6804248" y="692696"/>
            <a:ext cx="1800200" cy="1800200"/>
          </a:xfrm>
          <a:prstGeom prst="hear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Mangin.tv</a:t>
            </a:r>
            <a:endParaRPr lang="fr-FR" dirty="0"/>
          </a:p>
        </p:txBody>
      </p:sp>
      <p:sp>
        <p:nvSpPr>
          <p:cNvPr id="6" name="Étoile à 5 branches 5"/>
          <p:cNvSpPr/>
          <p:nvPr/>
        </p:nvSpPr>
        <p:spPr>
          <a:xfrm>
            <a:off x="3419872" y="1988840"/>
            <a:ext cx="3024336" cy="2520280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wikipedia</a:t>
            </a:r>
            <a:endParaRPr lang="fr-FR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dirty="0" smtClean="0"/>
              <a:t>S</a:t>
            </a:r>
            <a:r>
              <a:rPr lang="fr-FR" sz="6600" dirty="0" smtClean="0"/>
              <a:t>ource</a:t>
            </a:r>
            <a:endParaRPr lang="fr-FR" sz="6600" dirty="0"/>
          </a:p>
        </p:txBody>
      </p:sp>
      <p:sp>
        <p:nvSpPr>
          <p:cNvPr id="4" name="Ellipse 3"/>
          <p:cNvSpPr/>
          <p:nvPr/>
        </p:nvSpPr>
        <p:spPr>
          <a:xfrm>
            <a:off x="179512" y="1124744"/>
            <a:ext cx="2736304" cy="16561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Alex-bernadini.fr </a:t>
            </a:r>
            <a:endParaRPr lang="fr-FR" dirty="0"/>
          </a:p>
        </p:txBody>
      </p:sp>
      <p:sp>
        <p:nvSpPr>
          <p:cNvPr id="5" name="Cœur 4"/>
          <p:cNvSpPr/>
          <p:nvPr/>
        </p:nvSpPr>
        <p:spPr>
          <a:xfrm>
            <a:off x="6804248" y="692696"/>
            <a:ext cx="1800200" cy="1800200"/>
          </a:xfrm>
          <a:prstGeom prst="hear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Mangin.tv</a:t>
            </a:r>
            <a:endParaRPr lang="fr-FR" dirty="0"/>
          </a:p>
        </p:txBody>
      </p:sp>
      <p:sp>
        <p:nvSpPr>
          <p:cNvPr id="6" name="Étoile à 5 branches 5"/>
          <p:cNvSpPr/>
          <p:nvPr/>
        </p:nvSpPr>
        <p:spPr>
          <a:xfrm>
            <a:off x="3419872" y="1988840"/>
            <a:ext cx="3024336" cy="2520280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wikipedia</a:t>
            </a:r>
            <a:endParaRPr lang="fr-FR" dirty="0"/>
          </a:p>
        </p:txBody>
      </p:sp>
      <p:sp>
        <p:nvSpPr>
          <p:cNvPr id="7" name="Nuage 6"/>
          <p:cNvSpPr/>
          <p:nvPr/>
        </p:nvSpPr>
        <p:spPr>
          <a:xfrm>
            <a:off x="467544" y="4581127"/>
            <a:ext cx="2520280" cy="1596177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Similart.fr</a:t>
            </a:r>
            <a:endParaRPr lang="fr-FR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dirty="0" smtClean="0"/>
              <a:t>S</a:t>
            </a:r>
            <a:r>
              <a:rPr lang="fr-FR" sz="6600" dirty="0" smtClean="0"/>
              <a:t>ource</a:t>
            </a:r>
            <a:endParaRPr lang="fr-FR" sz="6600" dirty="0"/>
          </a:p>
        </p:txBody>
      </p:sp>
      <p:sp>
        <p:nvSpPr>
          <p:cNvPr id="4" name="Ellipse 3"/>
          <p:cNvSpPr/>
          <p:nvPr/>
        </p:nvSpPr>
        <p:spPr>
          <a:xfrm>
            <a:off x="179512" y="1124744"/>
            <a:ext cx="2736304" cy="16561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Alex-bernadini.fr </a:t>
            </a:r>
            <a:endParaRPr lang="fr-FR" dirty="0"/>
          </a:p>
        </p:txBody>
      </p:sp>
      <p:sp>
        <p:nvSpPr>
          <p:cNvPr id="5" name="Cœur 4"/>
          <p:cNvSpPr/>
          <p:nvPr/>
        </p:nvSpPr>
        <p:spPr>
          <a:xfrm>
            <a:off x="6804248" y="692696"/>
            <a:ext cx="1800200" cy="1800200"/>
          </a:xfrm>
          <a:prstGeom prst="hear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Mangin.tv</a:t>
            </a:r>
            <a:endParaRPr lang="fr-FR" dirty="0"/>
          </a:p>
        </p:txBody>
      </p:sp>
      <p:sp>
        <p:nvSpPr>
          <p:cNvPr id="6" name="Étoile à 5 branches 5"/>
          <p:cNvSpPr/>
          <p:nvPr/>
        </p:nvSpPr>
        <p:spPr>
          <a:xfrm>
            <a:off x="3419872" y="1988840"/>
            <a:ext cx="3024336" cy="2520280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wikipedia</a:t>
            </a:r>
            <a:endParaRPr lang="fr-FR" dirty="0"/>
          </a:p>
        </p:txBody>
      </p:sp>
      <p:sp>
        <p:nvSpPr>
          <p:cNvPr id="7" name="Nuage 6"/>
          <p:cNvSpPr/>
          <p:nvPr/>
        </p:nvSpPr>
        <p:spPr>
          <a:xfrm>
            <a:off x="467544" y="4581127"/>
            <a:ext cx="2520280" cy="1596177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Similart.fr</a:t>
            </a:r>
            <a:endParaRPr lang="fr-FR" dirty="0"/>
          </a:p>
        </p:txBody>
      </p:sp>
      <p:sp>
        <p:nvSpPr>
          <p:cNvPr id="8" name="Étiquette 7"/>
          <p:cNvSpPr/>
          <p:nvPr/>
        </p:nvSpPr>
        <p:spPr>
          <a:xfrm>
            <a:off x="3491880" y="5229200"/>
            <a:ext cx="2592288" cy="1251449"/>
          </a:xfrm>
          <a:prstGeom prst="plaqu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Lyric </a:t>
            </a:r>
            <a:r>
              <a:rPr lang="fr-FR" dirty="0" err="1" smtClean="0"/>
              <a:t>M</a:t>
            </a:r>
            <a:r>
              <a:rPr lang="fr-FR" dirty="0" err="1" smtClean="0"/>
              <a:t>eaning</a:t>
            </a:r>
            <a:endParaRPr lang="fr-FR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dirty="0" smtClean="0"/>
              <a:t>S</a:t>
            </a:r>
            <a:r>
              <a:rPr lang="fr-FR" sz="6600" dirty="0" smtClean="0"/>
              <a:t>ource</a:t>
            </a:r>
            <a:endParaRPr lang="fr-FR" sz="6600" dirty="0"/>
          </a:p>
        </p:txBody>
      </p:sp>
      <p:sp>
        <p:nvSpPr>
          <p:cNvPr id="4" name="Ellipse 3"/>
          <p:cNvSpPr/>
          <p:nvPr/>
        </p:nvSpPr>
        <p:spPr>
          <a:xfrm>
            <a:off x="179512" y="1124744"/>
            <a:ext cx="2736304" cy="16561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Alex-bernadini.fr </a:t>
            </a:r>
            <a:endParaRPr lang="fr-FR" dirty="0"/>
          </a:p>
        </p:txBody>
      </p:sp>
      <p:sp>
        <p:nvSpPr>
          <p:cNvPr id="5" name="Cœur 4"/>
          <p:cNvSpPr/>
          <p:nvPr/>
        </p:nvSpPr>
        <p:spPr>
          <a:xfrm>
            <a:off x="6804248" y="692696"/>
            <a:ext cx="1800200" cy="1800200"/>
          </a:xfrm>
          <a:prstGeom prst="hear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Mangin.tv</a:t>
            </a:r>
            <a:endParaRPr lang="fr-FR" dirty="0"/>
          </a:p>
        </p:txBody>
      </p:sp>
      <p:sp>
        <p:nvSpPr>
          <p:cNvPr id="6" name="Étoile à 5 branches 5"/>
          <p:cNvSpPr/>
          <p:nvPr/>
        </p:nvSpPr>
        <p:spPr>
          <a:xfrm>
            <a:off x="3419872" y="1988840"/>
            <a:ext cx="3024336" cy="2520280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wikipedia</a:t>
            </a:r>
            <a:endParaRPr lang="fr-FR" dirty="0"/>
          </a:p>
        </p:txBody>
      </p:sp>
      <p:sp>
        <p:nvSpPr>
          <p:cNvPr id="7" name="Nuage 6"/>
          <p:cNvSpPr/>
          <p:nvPr/>
        </p:nvSpPr>
        <p:spPr>
          <a:xfrm>
            <a:off x="323528" y="4221088"/>
            <a:ext cx="2448272" cy="1550572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Similart.fr</a:t>
            </a:r>
            <a:endParaRPr lang="fr-FR" dirty="0"/>
          </a:p>
        </p:txBody>
      </p:sp>
      <p:sp>
        <p:nvSpPr>
          <p:cNvPr id="8" name="Étiquette 7"/>
          <p:cNvSpPr/>
          <p:nvPr/>
        </p:nvSpPr>
        <p:spPr>
          <a:xfrm>
            <a:off x="3491880" y="5229200"/>
            <a:ext cx="2592288" cy="1251449"/>
          </a:xfrm>
          <a:prstGeom prst="plaqu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Lyric </a:t>
            </a:r>
            <a:r>
              <a:rPr lang="fr-FR" dirty="0" err="1" smtClean="0"/>
              <a:t>M</a:t>
            </a:r>
            <a:r>
              <a:rPr lang="fr-FR" dirty="0" err="1" smtClean="0"/>
              <a:t>eaning</a:t>
            </a:r>
            <a:endParaRPr lang="fr-FR" dirty="0"/>
          </a:p>
        </p:txBody>
      </p:sp>
      <p:sp>
        <p:nvSpPr>
          <p:cNvPr id="9" name="Triangle isocèle 8"/>
          <p:cNvSpPr/>
          <p:nvPr/>
        </p:nvSpPr>
        <p:spPr>
          <a:xfrm>
            <a:off x="6790778" y="3933056"/>
            <a:ext cx="2353222" cy="2028640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Artmony.biz</a:t>
            </a:r>
            <a:endParaRPr lang="fr-F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67544" y="2564904"/>
            <a:ext cx="8229600" cy="11430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r>
              <a:rPr lang="fr-FR" sz="9600" dirty="0" smtClean="0">
                <a:solidFill>
                  <a:schemeClr val="bg1"/>
                </a:solidFill>
              </a:rPr>
              <a:t>venus et mars</a:t>
            </a:r>
            <a:endParaRPr lang="fr-FR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 descr="tablea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dirty="0" smtClean="0">
                <a:solidFill>
                  <a:schemeClr val="bg1"/>
                </a:solidFill>
              </a:rPr>
              <a:t>Sommaire</a:t>
            </a:r>
            <a:endParaRPr lang="fr-FR" sz="6600" dirty="0">
              <a:solidFill>
                <a:schemeClr val="bg1"/>
              </a:solidFill>
            </a:endParaRPr>
          </a:p>
        </p:txBody>
      </p:sp>
      <p:sp>
        <p:nvSpPr>
          <p:cNvPr id="4098" name="AutoShape 2" descr="Afficher l'image d'orig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00" name="AutoShape 4" descr="Afficher l'image d'orig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02" name="AutoShape 6" descr="Afficher l'image d'orig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04" name="AutoShape 8" descr="Afficher l'image d'orig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06" name="AutoShape 10" descr="Fichier:Hendrick Goltzius 0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51519" y="1484784"/>
            <a:ext cx="827723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fr-FR" sz="3600" b="1" dirty="0" smtClean="0">
                <a:solidFill>
                  <a:schemeClr val="bg1"/>
                </a:solidFill>
              </a:rPr>
              <a:t>1. Mars</a:t>
            </a:r>
          </a:p>
          <a:p>
            <a:pPr marL="342900" indent="-342900">
              <a:buAutoNum type="arabicPeriod"/>
            </a:pPr>
            <a:endParaRPr lang="fr-FR" sz="3600" b="1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fr-FR" sz="3600" b="1" dirty="0" smtClean="0">
                <a:solidFill>
                  <a:schemeClr val="bg1"/>
                </a:solidFill>
              </a:rPr>
              <a:t>2.  Vénus</a:t>
            </a:r>
          </a:p>
          <a:p>
            <a:pPr marL="342900" indent="-342900"/>
            <a:endParaRPr lang="fr-FR" sz="3600" b="1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fr-FR" sz="3600" b="1" dirty="0" smtClean="0">
                <a:solidFill>
                  <a:schemeClr val="bg1"/>
                </a:solidFill>
              </a:rPr>
              <a:t>3.  Leur histoire d’amour</a:t>
            </a:r>
          </a:p>
          <a:p>
            <a:pPr marL="342900" indent="-342900"/>
            <a:endParaRPr lang="fr-FR" sz="3600" b="1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fr-FR" sz="3600" b="1" dirty="0" smtClean="0">
                <a:solidFill>
                  <a:schemeClr val="bg1"/>
                </a:solidFill>
              </a:rPr>
              <a:t>4. Cupidon </a:t>
            </a:r>
          </a:p>
          <a:p>
            <a:pPr marL="342900" indent="-342900"/>
            <a:endParaRPr lang="fr-FR" sz="3600" b="1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fr-FR" sz="3600" b="1" dirty="0" smtClean="0">
                <a:solidFill>
                  <a:schemeClr val="bg1"/>
                </a:solidFill>
              </a:rPr>
              <a:t>5. Sommaire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556793"/>
            <a:ext cx="3096171" cy="515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4" name="AutoShape 2" descr="Afficher l'image d'orig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556793"/>
            <a:ext cx="3096171" cy="515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dirty="0" smtClean="0"/>
              <a:t>Mars</a:t>
            </a:r>
            <a:endParaRPr lang="fr-FR" sz="6600" dirty="0"/>
          </a:p>
        </p:txBody>
      </p:sp>
      <p:sp>
        <p:nvSpPr>
          <p:cNvPr id="13314" name="AutoShape 2" descr="Afficher l'image d'orig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2"/>
            <a:ext cx="6552456" cy="414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1547664" y="5534561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</a:rPr>
              <a:t>La naissance de Vénus               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Sandro Botticelli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Peintre italien	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Florence, 1445-1510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211960" y="5842337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1483-1485, tableau sur toile</a:t>
            </a:r>
            <a:endParaRPr lang="fr-FR" sz="2000" dirty="0" smtClean="0">
              <a:solidFill>
                <a:schemeClr val="bg1"/>
              </a:solidFill>
            </a:endParaRPr>
          </a:p>
          <a:p>
            <a:r>
              <a:rPr lang="fr-FR" sz="2000" dirty="0" smtClean="0">
                <a:solidFill>
                  <a:schemeClr val="bg1"/>
                </a:solidFill>
              </a:rPr>
              <a:t>184.5   285.5 cm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Galerie des Offices, Florence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0"/>
            <a:ext cx="8229600" cy="1052736"/>
          </a:xfrm>
        </p:spPr>
        <p:txBody>
          <a:bodyPr>
            <a:normAutofit/>
          </a:bodyPr>
          <a:lstStyle/>
          <a:p>
            <a:r>
              <a:rPr lang="fr-FR" sz="6600" dirty="0" smtClean="0"/>
              <a:t>Venus</a:t>
            </a:r>
            <a:endParaRPr lang="fr-FR" sz="6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2"/>
            <a:ext cx="6552456" cy="414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1547664" y="5534561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</a:rPr>
              <a:t>La naissance de Vénus               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Sandro Botticelli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Peintre italien	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Florence, 1445-1510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211960" y="5842337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1483-1485, tableau sur toile</a:t>
            </a:r>
            <a:endParaRPr lang="fr-FR" sz="2000" dirty="0" smtClean="0">
              <a:solidFill>
                <a:schemeClr val="bg1"/>
              </a:solidFill>
            </a:endParaRPr>
          </a:p>
          <a:p>
            <a:r>
              <a:rPr lang="fr-FR" sz="2000" dirty="0" smtClean="0">
                <a:solidFill>
                  <a:schemeClr val="bg1"/>
                </a:solidFill>
              </a:rPr>
              <a:t>184.5   285.5 cm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Galerie des Offices, Florence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2"/>
          </p:nvPr>
        </p:nvSpPr>
        <p:spPr>
          <a:xfrm>
            <a:off x="0" y="1196752"/>
            <a:ext cx="4211960" cy="5661248"/>
          </a:xfrm>
        </p:spPr>
        <p:txBody>
          <a:bodyPr>
            <a:normAutofit/>
          </a:bodyPr>
          <a:lstStyle/>
          <a:p>
            <a:r>
              <a:rPr lang="fr-FR" sz="1800" b="1" u="sng" dirty="0" smtClean="0">
                <a:latin typeface="+mj-lt"/>
              </a:rPr>
              <a:t>Titre :  Mars et Vénus surpris par Vulcain</a:t>
            </a:r>
          </a:p>
          <a:p>
            <a:endParaRPr lang="fr-FR" sz="1800" dirty="0" smtClean="0">
              <a:latin typeface="+mj-lt"/>
            </a:endParaRPr>
          </a:p>
          <a:p>
            <a:r>
              <a:rPr lang="fr-FR" sz="1800" b="1" u="sng" dirty="0" smtClean="0">
                <a:latin typeface="+mj-lt"/>
              </a:rPr>
              <a:t>Auteur :  Guillemot, Alexandre Charles</a:t>
            </a:r>
          </a:p>
          <a:p>
            <a:endParaRPr lang="fr-FR" sz="1800" dirty="0" smtClean="0">
              <a:latin typeface="+mj-lt"/>
            </a:endParaRPr>
          </a:p>
          <a:p>
            <a:r>
              <a:rPr lang="fr-FR" sz="1800" b="1" u="sng" dirty="0" smtClean="0">
                <a:latin typeface="+mj-lt"/>
              </a:rPr>
              <a:t>Thème :  Mythologie</a:t>
            </a:r>
          </a:p>
          <a:p>
            <a:endParaRPr lang="fr-FR" sz="1800" dirty="0" smtClean="0">
              <a:latin typeface="+mj-lt"/>
            </a:endParaRPr>
          </a:p>
          <a:p>
            <a:r>
              <a:rPr lang="fr-FR" sz="1800" b="1" u="sng" dirty="0" smtClean="0">
                <a:latin typeface="+mj-lt"/>
              </a:rPr>
              <a:t>Style :  XIX </a:t>
            </a:r>
            <a:r>
              <a:rPr lang="fr-FR" sz="1800" b="1" u="sng" dirty="0" err="1" smtClean="0">
                <a:latin typeface="+mj-lt"/>
              </a:rPr>
              <a:t>ème</a:t>
            </a:r>
            <a:endParaRPr lang="fr-FR" sz="1800" b="1" u="sng" dirty="0" smtClean="0">
              <a:latin typeface="+mj-lt"/>
            </a:endParaRPr>
          </a:p>
          <a:p>
            <a:endParaRPr lang="fr-FR" sz="1800" dirty="0" smtClean="0">
              <a:latin typeface="+mj-lt"/>
            </a:endParaRPr>
          </a:p>
          <a:p>
            <a:r>
              <a:rPr lang="fr-FR" sz="1800" b="1" u="sng" dirty="0" smtClean="0">
                <a:latin typeface="+mj-lt"/>
              </a:rPr>
              <a:t>Technique :  Huile sur toile</a:t>
            </a:r>
          </a:p>
          <a:p>
            <a:endParaRPr lang="fr-FR" sz="1800" dirty="0" smtClean="0">
              <a:latin typeface="+mj-lt"/>
            </a:endParaRPr>
          </a:p>
          <a:p>
            <a:r>
              <a:rPr lang="fr-FR" sz="1800" b="1" u="sng" dirty="0" smtClean="0">
                <a:latin typeface="+mj-lt"/>
              </a:rPr>
              <a:t>Format original :  146x114</a:t>
            </a:r>
          </a:p>
          <a:p>
            <a:endParaRPr lang="fr-FR" sz="1800" dirty="0" smtClean="0">
              <a:latin typeface="+mj-lt"/>
            </a:endParaRPr>
          </a:p>
          <a:p>
            <a:r>
              <a:rPr lang="en-US" sz="1800" b="1" u="sng" dirty="0" err="1" smtClean="0">
                <a:latin typeface="+mj-lt"/>
              </a:rPr>
              <a:t>Localisation</a:t>
            </a:r>
            <a:r>
              <a:rPr lang="en-US" sz="1800" b="1" u="sng" dirty="0" smtClean="0">
                <a:latin typeface="+mj-lt"/>
              </a:rPr>
              <a:t> :  Indianapolis Museum of Arts</a:t>
            </a:r>
          </a:p>
          <a:p>
            <a:endParaRPr lang="fr-FR" sz="1800" dirty="0" smtClean="0">
              <a:latin typeface="+mj-lt"/>
            </a:endParaRPr>
          </a:p>
          <a:p>
            <a:r>
              <a:rPr lang="fr-FR" sz="1800" b="1" u="sng" dirty="0" smtClean="0">
                <a:latin typeface="+mj-lt"/>
              </a:rPr>
              <a:t>Date: 1827</a:t>
            </a:r>
          </a:p>
          <a:p>
            <a:endParaRPr lang="fr-FR" dirty="0"/>
          </a:p>
        </p:txBody>
      </p:sp>
      <p:pic>
        <p:nvPicPr>
          <p:cNvPr id="6" name="Espace réservé du contenu 5" descr="imag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004887"/>
            <a:ext cx="4584939" cy="5853113"/>
          </a:xfr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1" y="0"/>
            <a:ext cx="8892480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6600" dirty="0" smtClean="0"/>
              <a:t>Leur histoire d’amour </a:t>
            </a:r>
            <a:endParaRPr lang="fr-FR" sz="66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2"/>
          </p:nvPr>
        </p:nvSpPr>
        <p:spPr>
          <a:xfrm>
            <a:off x="0" y="1196752"/>
            <a:ext cx="4211960" cy="5661248"/>
          </a:xfrm>
        </p:spPr>
        <p:txBody>
          <a:bodyPr>
            <a:normAutofit/>
          </a:bodyPr>
          <a:lstStyle/>
          <a:p>
            <a:r>
              <a:rPr lang="fr-FR" sz="1800" b="1" u="sng" dirty="0" smtClean="0">
                <a:latin typeface="+mj-lt"/>
              </a:rPr>
              <a:t>Titre :  Mars et Vénus surpris par Vulcain</a:t>
            </a:r>
          </a:p>
          <a:p>
            <a:endParaRPr lang="fr-FR" sz="1800" dirty="0" smtClean="0">
              <a:latin typeface="+mj-lt"/>
            </a:endParaRPr>
          </a:p>
          <a:p>
            <a:r>
              <a:rPr lang="fr-FR" sz="1800" b="1" u="sng" dirty="0" smtClean="0">
                <a:latin typeface="+mj-lt"/>
              </a:rPr>
              <a:t>Auteur :  Guillemot, Alexandre Charles</a:t>
            </a:r>
          </a:p>
          <a:p>
            <a:endParaRPr lang="fr-FR" sz="1800" dirty="0" smtClean="0">
              <a:latin typeface="+mj-lt"/>
            </a:endParaRPr>
          </a:p>
          <a:p>
            <a:r>
              <a:rPr lang="fr-FR" sz="1800" b="1" u="sng" dirty="0" smtClean="0">
                <a:latin typeface="+mj-lt"/>
              </a:rPr>
              <a:t>Thème :  Mythologie</a:t>
            </a:r>
          </a:p>
          <a:p>
            <a:endParaRPr lang="fr-FR" sz="1800" dirty="0" smtClean="0">
              <a:latin typeface="+mj-lt"/>
            </a:endParaRPr>
          </a:p>
          <a:p>
            <a:r>
              <a:rPr lang="fr-FR" sz="1800" b="1" u="sng" dirty="0" smtClean="0">
                <a:latin typeface="+mj-lt"/>
              </a:rPr>
              <a:t>Style :  XIX </a:t>
            </a:r>
            <a:r>
              <a:rPr lang="fr-FR" sz="1800" b="1" u="sng" dirty="0" err="1" smtClean="0">
                <a:latin typeface="+mj-lt"/>
              </a:rPr>
              <a:t>ème</a:t>
            </a:r>
            <a:endParaRPr lang="fr-FR" sz="1800" b="1" u="sng" dirty="0" smtClean="0">
              <a:latin typeface="+mj-lt"/>
            </a:endParaRPr>
          </a:p>
          <a:p>
            <a:endParaRPr lang="fr-FR" sz="1800" dirty="0" smtClean="0">
              <a:latin typeface="+mj-lt"/>
            </a:endParaRPr>
          </a:p>
          <a:p>
            <a:r>
              <a:rPr lang="fr-FR" sz="1800" b="1" u="sng" dirty="0" smtClean="0">
                <a:latin typeface="+mj-lt"/>
              </a:rPr>
              <a:t>Technique :  Huile sur toile</a:t>
            </a:r>
          </a:p>
          <a:p>
            <a:endParaRPr lang="fr-FR" sz="1800" dirty="0" smtClean="0">
              <a:latin typeface="+mj-lt"/>
            </a:endParaRPr>
          </a:p>
          <a:p>
            <a:r>
              <a:rPr lang="fr-FR" sz="1800" b="1" u="sng" dirty="0" smtClean="0">
                <a:latin typeface="+mj-lt"/>
              </a:rPr>
              <a:t>Format original :  146x114</a:t>
            </a:r>
          </a:p>
          <a:p>
            <a:endParaRPr lang="fr-FR" sz="1800" dirty="0" smtClean="0">
              <a:latin typeface="+mj-lt"/>
            </a:endParaRPr>
          </a:p>
          <a:p>
            <a:r>
              <a:rPr lang="en-US" sz="1800" b="1" u="sng" dirty="0" err="1" smtClean="0">
                <a:latin typeface="+mj-lt"/>
              </a:rPr>
              <a:t>Localisation</a:t>
            </a:r>
            <a:r>
              <a:rPr lang="en-US" sz="1800" b="1" u="sng" dirty="0" smtClean="0">
                <a:latin typeface="+mj-lt"/>
              </a:rPr>
              <a:t> :  Indianapolis Museum of Arts</a:t>
            </a:r>
          </a:p>
          <a:p>
            <a:endParaRPr lang="fr-FR" sz="1800" dirty="0" smtClean="0">
              <a:latin typeface="+mj-lt"/>
            </a:endParaRPr>
          </a:p>
          <a:p>
            <a:r>
              <a:rPr lang="fr-FR" sz="1800" b="1" u="sng" dirty="0" smtClean="0">
                <a:latin typeface="+mj-lt"/>
              </a:rPr>
              <a:t>Date: 1827</a:t>
            </a:r>
          </a:p>
          <a:p>
            <a:endParaRPr lang="fr-FR" dirty="0"/>
          </a:p>
        </p:txBody>
      </p:sp>
      <p:pic>
        <p:nvPicPr>
          <p:cNvPr id="6" name="Espace réservé du contenu 5" descr="imag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004887"/>
            <a:ext cx="4584939" cy="585311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78</TotalTime>
  <Words>185</Words>
  <Application>Microsoft Office PowerPoint</Application>
  <PresentationFormat>Affichage à l'écran (4:3)</PresentationFormat>
  <Paragraphs>91</Paragraphs>
  <Slides>18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  <vt:variant>
        <vt:lpstr>Diaporamas personnalisés</vt:lpstr>
      </vt:variant>
      <vt:variant>
        <vt:i4>1</vt:i4>
      </vt:variant>
    </vt:vector>
  </HeadingPairs>
  <TitlesOfParts>
    <vt:vector size="20" baseType="lpstr">
      <vt:lpstr>Apex</vt:lpstr>
      <vt:lpstr>Diapositive 1</vt:lpstr>
      <vt:lpstr>venus et mars</vt:lpstr>
      <vt:lpstr>Sommaire</vt:lpstr>
      <vt:lpstr>Diapositive 4</vt:lpstr>
      <vt:lpstr>Mars</vt:lpstr>
      <vt:lpstr>Diapositive 6</vt:lpstr>
      <vt:lpstr>Venus</vt:lpstr>
      <vt:lpstr>Diapositive 8</vt:lpstr>
      <vt:lpstr>Leur histoire d’amour </vt:lpstr>
      <vt:lpstr>Diapositive 10</vt:lpstr>
      <vt:lpstr>Cupidon</vt:lpstr>
      <vt:lpstr>Source</vt:lpstr>
      <vt:lpstr>Source</vt:lpstr>
      <vt:lpstr>Source</vt:lpstr>
      <vt:lpstr>Source</vt:lpstr>
      <vt:lpstr>Source</vt:lpstr>
      <vt:lpstr>Source</vt:lpstr>
      <vt:lpstr>Source</vt:lpstr>
      <vt:lpstr>Diaporama personnalisé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venus et mars</dc:title>
  <dc:creator>JEROME</dc:creator>
  <cp:lastModifiedBy>JEROME</cp:lastModifiedBy>
  <cp:revision>7</cp:revision>
  <dcterms:created xsi:type="dcterms:W3CDTF">2015-10-27T13:18:36Z</dcterms:created>
  <dcterms:modified xsi:type="dcterms:W3CDTF">2015-10-27T14:37:41Z</dcterms:modified>
</cp:coreProperties>
</file>